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8"/>
  </p:notesMasterIdLst>
  <p:handoutMasterIdLst>
    <p:handoutMasterId r:id="rId9"/>
  </p:handoutMasterIdLst>
  <p:sldIdLst>
    <p:sldId id="294" r:id="rId2"/>
    <p:sldId id="295" r:id="rId3"/>
    <p:sldId id="289" r:id="rId4"/>
    <p:sldId id="297" r:id="rId5"/>
    <p:sldId id="298" r:id="rId6"/>
    <p:sldId id="293" r:id="rId7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10A051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59" autoAdjust="0"/>
    <p:restoredTop sz="96144" autoAdjust="0"/>
  </p:normalViewPr>
  <p:slideViewPr>
    <p:cSldViewPr snapToGrid="0">
      <p:cViewPr varScale="1">
        <p:scale>
          <a:sx n="91" d="100"/>
          <a:sy n="91" d="100"/>
        </p:scale>
        <p:origin x="1236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2023/8/18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2023/8/18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924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485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445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676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 smtClean="0">
                <a:latin typeface="Calibri" pitchFamily="34" charset="0"/>
              </a:rPr>
              <a:t>May-2023 </a:t>
            </a:r>
            <a:r>
              <a:rPr lang="en-US" altLang="zh-TW" sz="3600" b="1" dirty="0">
                <a:latin typeface="Calibri" pitchFamily="34" charset="0"/>
              </a:rPr>
              <a:t>MP </a:t>
            </a:r>
            <a:r>
              <a:rPr lang="en-US" altLang="zh-TW" sz="3600" b="1" dirty="0" smtClean="0">
                <a:latin typeface="Calibri" pitchFamily="34" charset="0"/>
              </a:rPr>
              <a:t>Inspection BFX – AT100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284056" y="4115504"/>
            <a:ext cx="38599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17-Aug-2023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Rachel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16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3670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 smtClean="0">
                <a:latin typeface="Calibri" pitchFamily="34" charset="0"/>
              </a:rPr>
              <a:t>20-Jun, ALT customer complain </a:t>
            </a:r>
            <a:r>
              <a:rPr lang="en-US" altLang="zh-TW" sz="1800" b="1" dirty="0">
                <a:latin typeface="Calibri" pitchFamily="34" charset="0"/>
              </a:rPr>
              <a:t>[</a:t>
            </a:r>
            <a:r>
              <a:rPr lang="en-US" altLang="zh-TW" sz="1800" b="1" dirty="0" smtClean="0">
                <a:latin typeface="Calibri" pitchFamily="34" charset="0"/>
              </a:rPr>
              <a:t>BFX-AT100] </a:t>
            </a:r>
            <a:r>
              <a:rPr lang="en-US" altLang="zh-TW" sz="1800" b="1" dirty="0" smtClean="0">
                <a:latin typeface="Calibri" pitchFamily="34" charset="0"/>
              </a:rPr>
              <a:t>May &amp; June </a:t>
            </a:r>
            <a:r>
              <a:rPr lang="en-US" altLang="zh-TW" sz="1800" b="1" dirty="0" smtClean="0">
                <a:latin typeface="Calibri" pitchFamily="34" charset="0"/>
              </a:rPr>
              <a:t>– 2023 Mass </a:t>
            </a:r>
            <a:r>
              <a:rPr lang="en-US" altLang="zh-TW" sz="1800" b="1" dirty="0">
                <a:latin typeface="Calibri" pitchFamily="34" charset="0"/>
              </a:rPr>
              <a:t>production </a:t>
            </a:r>
            <a:r>
              <a:rPr lang="en-US" altLang="zh-TW" sz="1800" b="1" dirty="0" smtClean="0">
                <a:latin typeface="Calibri" pitchFamily="34" charset="0"/>
              </a:rPr>
              <a:t>issue.</a:t>
            </a:r>
          </a:p>
          <a:p>
            <a:r>
              <a:rPr lang="en-US" dirty="0" smtClean="0"/>
              <a:t>Overall inspection result =&gt; Fail ( Waived</a:t>
            </a:r>
            <a:r>
              <a:rPr lang="en-US" dirty="0"/>
              <a:t>, due to product launch </a:t>
            </a:r>
            <a:r>
              <a:rPr lang="en-US" dirty="0" smtClean="0"/>
              <a:t>schedule )</a:t>
            </a:r>
            <a:endParaRPr lang="en-US" sz="1800" b="1" dirty="0">
              <a:solidFill>
                <a:srgbClr val="FF0000"/>
              </a:solidFill>
              <a:latin typeface="Calibri" pitchFamily="34" charset="0"/>
            </a:endParaRPr>
          </a:p>
          <a:p>
            <a:endParaRPr lang="en-US" altLang="zh-TW" sz="1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 smtClean="0"/>
              <a:t>•</a:t>
            </a:r>
            <a:r>
              <a:rPr lang="en-US" dirty="0"/>
              <a:t>Critical</a:t>
            </a:r>
          </a:p>
          <a:p>
            <a:endParaRPr lang="en-US" dirty="0" smtClean="0"/>
          </a:p>
          <a:p>
            <a:r>
              <a:rPr lang="en-US" dirty="0" smtClean="0"/>
              <a:t>No </a:t>
            </a:r>
            <a:r>
              <a:rPr lang="en-US" dirty="0"/>
              <a:t>HDMI Output * 1pcs</a:t>
            </a:r>
          </a:p>
          <a:p>
            <a:r>
              <a:rPr lang="en-US" dirty="0" smtClean="0"/>
              <a:t>UI </a:t>
            </a:r>
            <a:r>
              <a:rPr lang="en-US" dirty="0"/>
              <a:t>broken * </a:t>
            </a:r>
            <a:r>
              <a:rPr lang="en-US" dirty="0" smtClean="0"/>
              <a:t>1pcs</a:t>
            </a:r>
          </a:p>
          <a:p>
            <a:r>
              <a:rPr lang="en-US" dirty="0" smtClean="0"/>
              <a:t>Abnormal </a:t>
            </a:r>
            <a:r>
              <a:rPr lang="en-US" dirty="0"/>
              <a:t>reboot after System </a:t>
            </a:r>
            <a:r>
              <a:rPr lang="en-US" dirty="0" smtClean="0"/>
              <a:t>hang up </a:t>
            </a:r>
            <a:r>
              <a:rPr lang="en-US" dirty="0"/>
              <a:t>* 1pcs</a:t>
            </a:r>
          </a:p>
          <a:p>
            <a:endParaRPr lang="en-US" dirty="0" smtClean="0"/>
          </a:p>
          <a:p>
            <a:r>
              <a:rPr lang="en-US" dirty="0" smtClean="0"/>
              <a:t>• </a:t>
            </a:r>
            <a:r>
              <a:rPr lang="en-US" dirty="0"/>
              <a:t>Minor</a:t>
            </a:r>
          </a:p>
          <a:p>
            <a:endParaRPr lang="en-US" dirty="0" smtClean="0"/>
          </a:p>
          <a:p>
            <a:r>
              <a:rPr lang="en-US" dirty="0" smtClean="0"/>
              <a:t>HDMI </a:t>
            </a:r>
            <a:r>
              <a:rPr lang="en-US" dirty="0"/>
              <a:t>Cable function NG* 1 pcs</a:t>
            </a:r>
          </a:p>
        </p:txBody>
      </p:sp>
    </p:spTree>
    <p:extLst>
      <p:ext uri="{BB962C8B-B14F-4D97-AF65-F5344CB8AC3E}">
        <p14:creationId xmlns:p14="http://schemas.microsoft.com/office/powerpoint/2010/main" val="17655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9091443"/>
              </p:ext>
            </p:extLst>
          </p:nvPr>
        </p:nvGraphicFramePr>
        <p:xfrm>
          <a:off x="117987" y="550607"/>
          <a:ext cx="8931420" cy="4280354"/>
        </p:xfrm>
        <a:graphic>
          <a:graphicData uri="http://schemas.openxmlformats.org/drawingml/2006/table">
            <a:tbl>
              <a:tblPr/>
              <a:tblGrid>
                <a:gridCol w="22468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1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53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4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986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739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No HDMI TV screen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1pcs / 1000pcs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0.1%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2149688001202301131672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FATP data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normally.</a:t>
                      </a:r>
                    </a:p>
                    <a:p>
                      <a:pPr marL="115888" marR="0" lvl="0" indent="-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15888" marR="0" lvl="0" indent="-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FA 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2.1 Recheck production data record and test log  Did not find out any abnormal.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2.2 Retest NG sample at OBA station =&gt; The fail symptom same as customer feedback. Use TV Sharp 32inch, 50inch, 60inch and TV SAMSUNG 50inch. =&gt; Result No HDMI TV screen.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2.3 Upgrade again factory FW and test NG sample at FT, FT1 station =&gt; Pass normally.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=&gt; FATP station can’t cover this issue (The environment of 4K HDMI capture card is not the same TV)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Root Cause: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3.1: Occurrence Root Cause  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visual inspection and take X-ray Result: FIL1401 location solder short. Focus HDMI block, because FIL1401 solder short so TX2N and TX1P of HDMI port short with 7,7 Ohm.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3.2: Escape Root Cause  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FATP station can’t cover this issue 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Update SOP VI PCBAs 100% at location FIL1401 &amp; FIL1402 with the magnifier 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( Owner IE: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Ms.Yen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– Done 03/Jul).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Update new environment at RC1 station of FATP.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As the verification result, new environment at RC1 station of FATP can cover error no HDMI TV screen.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(Owner: TE Jones ,status: Done 08/18).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applies new environment at RC1 into production to cover this issue.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(Owner: TE Jones ,status: Done 08/18).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17986" y="-9832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No HDMI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Output - No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HDMI TV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screen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593433" y="2682301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337" y="2217895"/>
            <a:ext cx="1619184" cy="9288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337" y="3317245"/>
            <a:ext cx="1619184" cy="9243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1955" y="4359600"/>
            <a:ext cx="1449948" cy="300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solidFill>
                  <a:srgbClr val="FF0000"/>
                </a:solidFill>
              </a:rPr>
              <a:t>No screen HDMI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34641"/>
              </p:ext>
            </p:extLst>
          </p:nvPr>
        </p:nvGraphicFramePr>
        <p:xfrm>
          <a:off x="5893596" y="351834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Acrobat Document" showAsIcon="1" r:id="rId6" imgW="914400" imgH="771480" progId="AcroExch.Document.11">
                  <p:embed/>
                </p:oleObj>
              </mc:Choice>
              <mc:Fallback>
                <p:oleObj name="Acrobat Document" showAsIcon="1" r:id="rId6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93596" y="351834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0758216"/>
              </p:ext>
            </p:extLst>
          </p:nvPr>
        </p:nvGraphicFramePr>
        <p:xfrm>
          <a:off x="7214848" y="351834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Acrobat Document" showAsIcon="1" r:id="rId8" imgW="914400" imgH="771480" progId="AcroExch.Document.11">
                  <p:embed/>
                </p:oleObj>
              </mc:Choice>
              <mc:Fallback>
                <p:oleObj name="Acrobat Document" showAsIcon="1" r:id="rId8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214848" y="351834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633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2227716"/>
              </p:ext>
            </p:extLst>
          </p:nvPr>
        </p:nvGraphicFramePr>
        <p:xfrm>
          <a:off x="72735" y="587150"/>
          <a:ext cx="8955651" cy="4016023"/>
        </p:xfrm>
        <a:graphic>
          <a:graphicData uri="http://schemas.openxmlformats.org/drawingml/2006/table">
            <a:tbl>
              <a:tblPr/>
              <a:tblGrid>
                <a:gridCol w="2155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6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3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9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091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510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UI Screen is unstable (broken)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1/1000pcs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0.1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2149688001202301117565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ALT initial review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• Check visual status -&gt; No found abnormal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• TV change (LG/Samsung), HDMI Cable change -&gt; still has defect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FATP data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Suggestion: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Update customer SW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Measure impedance HDMI block.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PE on analysis : Due date 31-Aug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UI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broken - UI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Screen is unstable (broken)</a:t>
            </a:r>
          </a:p>
        </p:txBody>
      </p:sp>
      <p:sp>
        <p:nvSpPr>
          <p:cNvPr id="8" name="Oval 7"/>
          <p:cNvSpPr/>
          <p:nvPr/>
        </p:nvSpPr>
        <p:spPr>
          <a:xfrm>
            <a:off x="8576322" y="2635653"/>
            <a:ext cx="343117" cy="32273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52" y="2797018"/>
            <a:ext cx="842738" cy="9006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508" y="2797018"/>
            <a:ext cx="885611" cy="90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86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9176691"/>
              </p:ext>
            </p:extLst>
          </p:nvPr>
        </p:nvGraphicFramePr>
        <p:xfrm>
          <a:off x="117987" y="550607"/>
          <a:ext cx="8931420" cy="4177257"/>
        </p:xfrm>
        <a:graphic>
          <a:graphicData uri="http://schemas.openxmlformats.org/drawingml/2006/table">
            <a:tbl>
              <a:tblPr/>
              <a:tblGrid>
                <a:gridCol w="2572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1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49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27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986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739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Abnormal reboot after System hang up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1pcs / 1000pcs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0.1%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2149688001202301146495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Symptom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• Normal operation for several minutes after power on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• Abnormal reboot and System hang up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ALT initial review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• Check visual status -&gt; No found abnormal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• USB log is attached : Log.zip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Check FATP data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Suggestion: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 Update customer SW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 Measure impedance &amp; voltage power: DC_5V, P1V2, P2V5, P3V3, VDDF(3.3V), VDDCPU(0.88V), VDD_EE(0.83V), P1V8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PE on analysis : Due date 31-Aug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17986" y="-9832"/>
            <a:ext cx="7249766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Abnormal reboot after System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hang up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14453" y="2682302"/>
            <a:ext cx="343117" cy="32273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62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7376757"/>
              </p:ext>
            </p:extLst>
          </p:nvPr>
        </p:nvGraphicFramePr>
        <p:xfrm>
          <a:off x="72736" y="587150"/>
          <a:ext cx="8966161" cy="4099150"/>
        </p:xfrm>
        <a:graphic>
          <a:graphicData uri="http://schemas.openxmlformats.org/drawingml/2006/table">
            <a:tbl>
              <a:tblPr/>
              <a:tblGrid>
                <a:gridCol w="19978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9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0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75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50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644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HDMI Cable function NG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1/1000pcs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0.1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2149695001202201009369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No HDMI Output screen on the TV.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Check HDMI data:</a:t>
                      </a:r>
                    </a:p>
                    <a:p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PN: 371.01057.005  Vendor : FIT</a:t>
                      </a:r>
                    </a:p>
                    <a:p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Description : CABLE HDMI 19P 1800+-30mm BLACK GP  </a:t>
                      </a:r>
                    </a:p>
                    <a:p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Qty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: 1pcs</a:t>
                      </a:r>
                    </a:p>
                    <a:p>
                      <a:endParaRPr lang="en-US" altLang="zh-TW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HDMI incoming cosmetic &amp; function issue, </a:t>
                      </a:r>
                      <a:r>
                        <a:rPr lang="en-US" altLang="zh-TW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feedback to FIT vendor and request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8D report to FIT Quality team .</a:t>
                      </a:r>
                    </a:p>
                    <a:p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Done: 01-Jul-2023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IQC OP no defect this issue when checking  HDMI incoming material.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Online product no check accessory cosmetic , OBA check accessory follow AQL 0.65, no defect this issue.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Hang quality alarm  on IQC control HDMI cable incoming this issue, if IQC defect, will reject HDMI cable back vendor.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zh-TW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Add to IQC-SIP checking HDMI cosmetic the NG picture.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Status: Done</a:t>
                      </a: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Hang quality alarm at OBA station for OP doing  notice it.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Status : Done.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Add to SIP OBA check cosmetic and function HDMI ( accessory checking ).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Status : Done.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FIT update sorting result. No detect fail issue.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4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HDMI Cable function NG</a:t>
            </a:r>
          </a:p>
        </p:txBody>
      </p:sp>
      <p:sp>
        <p:nvSpPr>
          <p:cNvPr id="8" name="Oval 7"/>
          <p:cNvSpPr/>
          <p:nvPr/>
        </p:nvSpPr>
        <p:spPr>
          <a:xfrm>
            <a:off x="8597343" y="2475360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1295697"/>
              </p:ext>
            </p:extLst>
          </p:nvPr>
        </p:nvGraphicFramePr>
        <p:xfrm>
          <a:off x="2223097" y="3753197"/>
          <a:ext cx="1241366" cy="933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" name="Presentation" showAsIcon="1" r:id="rId4" imgW="914400" imgH="771480" progId="PowerPoint.Show.8">
                  <p:embed/>
                </p:oleObj>
              </mc:Choice>
              <mc:Fallback>
                <p:oleObj name="Presentation" showAsIcon="1" r:id="rId4" imgW="914400" imgH="771480" progId="PowerPoint.Show.8">
                  <p:embed/>
                  <p:pic>
                    <p:nvPicPr>
                      <p:cNvPr id="4" name="Object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23097" y="3753197"/>
                        <a:ext cx="1241366" cy="9331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852116"/>
              </p:ext>
            </p:extLst>
          </p:nvPr>
        </p:nvGraphicFramePr>
        <p:xfrm>
          <a:off x="7328010" y="391477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" name="Acrobat Document" showAsIcon="1" r:id="rId6" imgW="914400" imgH="771480" progId="AcroExch.Document.11">
                  <p:embed/>
                </p:oleObj>
              </mc:Choice>
              <mc:Fallback>
                <p:oleObj name="Acrobat Document" showAsIcon="1" r:id="rId6" imgW="914400" imgH="771480" progId="AcroExch.Document.11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328010" y="391477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508379"/>
              </p:ext>
            </p:extLst>
          </p:nvPr>
        </p:nvGraphicFramePr>
        <p:xfrm>
          <a:off x="5974475" y="391477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" name="Worksheet" showAsIcon="1" r:id="rId8" imgW="914400" imgH="771480" progId="Excel.Sheet.12">
                  <p:embed/>
                </p:oleObj>
              </mc:Choice>
              <mc:Fallback>
                <p:oleObj name="Worksheet" showAsIcon="1" r:id="rId8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74475" y="391477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908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17543</TotalTime>
  <Words>765</Words>
  <Application>Microsoft Office PowerPoint</Application>
  <PresentationFormat>On-screen Show (16:9)</PresentationFormat>
  <Paragraphs>129</Paragraphs>
  <Slides>6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標楷體</vt:lpstr>
      <vt:lpstr>新細明體</vt:lpstr>
      <vt:lpstr>宋体</vt:lpstr>
      <vt:lpstr>Arial</vt:lpstr>
      <vt:lpstr>Calibri</vt:lpstr>
      <vt:lpstr>Wingdings</vt:lpstr>
      <vt:lpstr>2_Office 佈景主題</vt:lpstr>
      <vt:lpstr>Acrobat Document</vt:lpstr>
      <vt:lpstr>Presentation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2007</cp:revision>
  <dcterms:created xsi:type="dcterms:W3CDTF">2018-11-16T05:26:15Z</dcterms:created>
  <dcterms:modified xsi:type="dcterms:W3CDTF">2023-08-18T09:14:57Z</dcterms:modified>
</cp:coreProperties>
</file>